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5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C1E0E2-8D5C-F241-0A92-7C7110C419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F983078-67ED-1F4D-2CA3-2947BD67C4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AC5DFD-DF81-4E64-AA68-CC4B3F096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FAD59-DDB6-5877-6F1A-59C06F919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358814-1973-D6A7-7520-025670B3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8342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73BF2-2217-9F2E-51EB-92C994BCF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7D90F0C-E79B-C63E-46BC-3DCEA7BC01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71E23-E70C-D98A-664A-A0144C06A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F21844-13FD-8B58-DF7D-EB17EE31F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55A7E6-0FC6-7DEF-3A62-6767C60AC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774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4746045-0511-B78E-AE13-D6DEAD2FFB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6303D5D-D784-9395-A81E-D74997654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A95018-118D-02C2-F37E-9B28B51AC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D38E7EE-DBF9-C1F9-029F-7242EE847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7CE74D-B173-8A3A-E615-0FD994C7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68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214D4-9C54-DA95-1993-39981BB6C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00EFF9-A0FC-3A15-EF69-38D42247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836BBC-501D-FBF5-71A6-2EFC509AD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CFC868-76EF-C072-357F-33C0B7A1E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5B16148-5C6D-713C-DDD5-A660DBF24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6695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E706-E142-C951-704D-73FE9340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E836F3-30A6-E24D-A412-35E2F5C4C3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010EAAD-87AF-8818-EB55-F03979885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BEBAB14-47E6-179D-C869-B4EA09F77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94DD33C-8017-2DCC-2A62-9D9898FA5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134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5F32DFD-E9D7-860E-A1A6-06EC12256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264C5C-6ABE-FDFD-118E-830A61F0A7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394C3C-E626-E449-359E-CC1B91FD1C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8717D8-5678-8A4D-6F74-8920B5664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F4694D9-1737-4E03-5BA1-F06C59FA9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C73F32-A6B8-FAE8-B920-6171FE7FE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60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47931B-B4F9-A574-1530-EED3D00EE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3050FEC-9105-66AF-8E7F-E534EEE394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61FCF9-E80A-2C74-E580-CD3E1AAC2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D592D19-D7C7-62F4-DE40-B3F55BBCD5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F5165A4-FB88-AE7C-7B70-065D662B6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2566BD-5BD8-C31E-5534-ABDE21EEB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D310B13-1C41-C299-E1F8-21EE96F3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AC007C-5FD6-5BDA-A5E7-9C232B5A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8001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A1253-BEE2-DBC7-642E-922F612FB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E366E4-2E7D-B9BB-1815-A5E8E285E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9ECC132-AFC6-C7E5-2809-352575B55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26380A-D3E8-D567-2D0F-87C2C351A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6633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60F9EF5-5E8A-367A-0909-F289A12D6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B2C71B-C44C-F006-FDB4-CCBB0DC7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97CC554-7276-E696-CF97-2F06D0729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5309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801301-5F2C-EB5B-A47C-2AC654A57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0261F1-9AF3-E803-FF1D-581A2445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573967D-F293-57D6-437E-673EDA1C6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4EECDD-B8CD-AD76-8536-6246605CB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4241189-1DBB-6CBF-3939-DF2773180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B4D8F2-3A82-D7B4-635B-C38CEC31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93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767298-3F50-7538-947E-10AB55303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2DBCCA-E1E4-05C9-FD04-AD6FA2FA23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223A29B-B154-D971-6C64-E0C86D47E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189E21-068D-F57E-B296-263D6FF66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1AAD65-A1AC-6C5C-C00D-C7216341B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BCA62E0-8803-AE12-FCDC-EA601EA85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13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EEF542-164E-19E9-5595-DF1E5EF51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CD5366E-DFA4-5FE7-210E-357ACD1E6F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C2AF13-6617-8295-1784-F1E48F80E0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7049B-DE02-4778-99CB-71CE96397C2D}" type="datetimeFigureOut">
              <a:rPr kumimoji="1" lang="ja-JP" altLang="en-US" smtClean="0"/>
              <a:t>2024/6/29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1D6FE1-456B-7F45-83F2-E9BF5EF5D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AB5EDA-07E5-9AE3-BC40-AF504A26F0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E1490-8894-42CA-AB22-6FF95F775E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421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898018-1CEA-7010-8F08-B977D887FB19}"/>
              </a:ext>
            </a:extLst>
          </p:cNvPr>
          <p:cNvSpPr txBox="1"/>
          <p:nvPr/>
        </p:nvSpPr>
        <p:spPr>
          <a:xfrm>
            <a:off x="584010" y="1032183"/>
            <a:ext cx="11023979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eaLnBrk="1" hangingPunct="1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2024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年度体制</a:t>
            </a:r>
            <a:endParaRPr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顧問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崎山 富士雄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(1966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)、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阿部 達美(1972卒)</a:t>
            </a: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会長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金澤 祐孝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(1980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副会長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沖 英貴    (1985卒) </a:t>
            </a:r>
            <a:endParaRPr lang="en-US" altLang="ja-JP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事務局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柳葉 光  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(1994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会計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竹村 真  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(2005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監査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平賀 健文  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(1992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28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 eaLnBrk="1" hangingPunct="1"/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運営委員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：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荒井 将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(2017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、前田 卓見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(2018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algn="l" eaLnBrk="1" hangingPunct="1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        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加賀 大暉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(2024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卒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</a:p>
          <a:p>
            <a:pPr algn="l" eaLnBrk="1" hangingPunct="1"/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		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	</a:t>
            </a:r>
            <a:r>
              <a:rPr lang="zh-TW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小野寺 創太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現役</a:t>
            </a:r>
            <a:r>
              <a:rPr lang="en-US" altLang="ja-JP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  、</a:t>
            </a:r>
            <a:r>
              <a:rPr lang="ja-JP" altLang="en-US" sz="2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大西　柊(現役)</a:t>
            </a:r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5259B359-18C9-4F86-6477-F8A99D09A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821" y="249389"/>
            <a:ext cx="11475492" cy="653671"/>
          </a:xfrm>
        </p:spPr>
        <p:txBody>
          <a:bodyPr>
            <a:normAutofit/>
          </a:bodyPr>
          <a:lstStyle/>
          <a:p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東京工業大学卓球部</a:t>
            </a:r>
            <a:r>
              <a:rPr lang="en-US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OB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</a:t>
            </a:r>
          </a:p>
        </p:txBody>
      </p:sp>
    </p:spTree>
    <p:extLst>
      <p:ext uri="{BB962C8B-B14F-4D97-AF65-F5344CB8AC3E}">
        <p14:creationId xmlns:p14="http://schemas.microsoft.com/office/powerpoint/2010/main" val="152835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2023.taisei</Template>
  <TotalTime>79</TotalTime>
  <Words>136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游ゴシック Light</vt:lpstr>
      <vt:lpstr>Arial</vt:lpstr>
      <vt:lpstr>Office テーマ</vt:lpstr>
      <vt:lpstr>東京工業大学卓球部OB会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東京工業大学卓球部OB会</dc:title>
  <dc:creator>hryuba@live.com</dc:creator>
  <cp:lastModifiedBy>hryuba@live.com</cp:lastModifiedBy>
  <cp:revision>5</cp:revision>
  <dcterms:created xsi:type="dcterms:W3CDTF">2023-06-30T17:53:13Z</dcterms:created>
  <dcterms:modified xsi:type="dcterms:W3CDTF">2024-06-29T08:53:04Z</dcterms:modified>
</cp:coreProperties>
</file>